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6.xml" ContentType="application/vnd.openxmlformats-officedocument.theme+xml"/>
  <Override PartName="/ppt/tags/tag11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7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8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0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2.xml" ContentType="application/vnd.openxmlformats-officedocument.theme+xml"/>
  <Override PartName="/ppt/tags/tag22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4.xml" ContentType="application/vnd.openxmlformats-officedocument.theme+xml"/>
  <Override PartName="/ppt/tags/tag26.xml" ContentType="application/vnd.openxmlformats-officedocument.presentationml.tags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5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6.xml" ContentType="application/vnd.openxmlformats-officedocument.theme+xml"/>
  <Override PartName="/ppt/tags/tag29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  <p:sldMasterId id="2147483732" r:id="rId5"/>
    <p:sldMasterId id="2147483714" r:id="rId6"/>
    <p:sldMasterId id="2147483674" r:id="rId7"/>
    <p:sldMasterId id="2147483690" r:id="rId8"/>
    <p:sldMasterId id="2147483696" r:id="rId9"/>
    <p:sldMasterId id="2147483702" r:id="rId10"/>
    <p:sldMasterId id="2147483708" r:id="rId11"/>
    <p:sldMasterId id="2147483736" r:id="rId12"/>
    <p:sldMasterId id="2147484147" r:id="rId13"/>
    <p:sldMasterId id="2147483759" r:id="rId14"/>
    <p:sldMasterId id="2147483763" r:id="rId15"/>
    <p:sldMasterId id="2147483775" r:id="rId16"/>
    <p:sldMasterId id="2147483780" r:id="rId17"/>
    <p:sldMasterId id="2147483785" r:id="rId18"/>
    <p:sldMasterId id="2147483790" r:id="rId19"/>
    <p:sldMasterId id="2147483794" r:id="rId20"/>
    <p:sldMasterId id="2147483803" r:id="rId21"/>
    <p:sldMasterId id="2147483875" r:id="rId22"/>
    <p:sldMasterId id="2147483900" r:id="rId23"/>
    <p:sldMasterId id="2147483903" r:id="rId24"/>
    <p:sldMasterId id="2147483977" r:id="rId25"/>
    <p:sldMasterId id="2147483985" r:id="rId26"/>
    <p:sldMasterId id="2147484014" r:id="rId27"/>
    <p:sldMasterId id="2147484019" r:id="rId28"/>
    <p:sldMasterId id="2147484022" r:id="rId29"/>
    <p:sldMasterId id="2147484025" r:id="rId30"/>
  </p:sldMasterIdLst>
  <p:notesMasterIdLst>
    <p:notesMasterId r:id="rId33"/>
  </p:notesMasterIdLst>
  <p:handoutMasterIdLst>
    <p:handoutMasterId r:id="rId34"/>
  </p:handoutMasterIdLst>
  <p:sldIdLst>
    <p:sldId id="550" r:id="rId31"/>
    <p:sldId id="561" r:id="rId32"/>
  </p:sldIdLst>
  <p:sldSz cx="9144000" cy="5143500" type="screen16x9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2">
          <p15:clr>
            <a:srgbClr val="A4A3A4"/>
          </p15:clr>
        </p15:guide>
        <p15:guide id="2" orient="horz" pos="2875">
          <p15:clr>
            <a:srgbClr val="A4A3A4"/>
          </p15:clr>
        </p15:guide>
        <p15:guide id="3" pos="159">
          <p15:clr>
            <a:srgbClr val="A4A3A4"/>
          </p15:clr>
        </p15:guide>
        <p15:guide id="4" pos="5602">
          <p15:clr>
            <a:srgbClr val="A4A3A4"/>
          </p15:clr>
        </p15:guide>
        <p15:guide id="5" pos="2422">
          <p15:clr>
            <a:srgbClr val="A4A3A4"/>
          </p15:clr>
        </p15:guide>
        <p15:guide id="6" pos="2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99FF"/>
    <a:srgbClr val="008000"/>
    <a:srgbClr val="009900"/>
    <a:srgbClr val="0033CC"/>
    <a:srgbClr val="0000FF"/>
    <a:srgbClr val="D9D6FE"/>
    <a:srgbClr val="0066FF"/>
    <a:srgbClr val="CC6600"/>
    <a:srgbClr val="EAE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7" autoAdjust="0"/>
    <p:restoredTop sz="94424" autoAdjust="0"/>
  </p:normalViewPr>
  <p:slideViewPr>
    <p:cSldViewPr snapToGrid="0" showGuides="1">
      <p:cViewPr varScale="1">
        <p:scale>
          <a:sx n="114" d="100"/>
          <a:sy n="114" d="100"/>
        </p:scale>
        <p:origin x="102" y="510"/>
      </p:cViewPr>
      <p:guideLst>
        <p:guide orient="horz" pos="762"/>
        <p:guide orient="horz" pos="2875"/>
        <p:guide pos="159"/>
        <p:guide pos="5602"/>
        <p:guide pos="2422"/>
        <p:guide pos="255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2580"/>
    </p:cViewPr>
  </p:sorterViewPr>
  <p:notesViewPr>
    <p:cSldViewPr snapToGrid="0">
      <p:cViewPr varScale="1">
        <p:scale>
          <a:sx n="70" d="100"/>
          <a:sy n="70" d="100"/>
        </p:scale>
        <p:origin x="-2814" y="-90"/>
      </p:cViewPr>
      <p:guideLst>
        <p:guide orient="horz" pos="3133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Master" Target="slideMasters/slideMaster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4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B979E499-3462-4300-B1E9-027CB974415F}" type="datetimeFigureOut">
              <a:rPr lang="en-GB" smtClean="0"/>
              <a:t>12/08/2016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81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81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8498A537-03AF-44A4-97AC-1E04B06271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328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4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80407029-D20B-4275-831A-AA861A3366E8}" type="datetimeFigureOut">
              <a:rPr lang="en-GB" smtClean="0"/>
              <a:t>12/08/2016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44538"/>
            <a:ext cx="6635750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3" tIns="46237" rIns="92473" bIns="4623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24202"/>
            <a:ext cx="5486400" cy="4475559"/>
          </a:xfrm>
          <a:prstGeom prst="rect">
            <a:avLst/>
          </a:prstGeom>
        </p:spPr>
        <p:txBody>
          <a:bodyPr vert="horz" lIns="92473" tIns="46237" rIns="92473" bIns="4623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81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81"/>
            <a:ext cx="2971800" cy="497284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29A93455-E901-4C62-8913-AFDB73D8D1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23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738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70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ags" Target="../tags/tag2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ags" Target="../tags/tag2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ags" Target="../tags/tag2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5.xml"/><Relationship Id="rId1" Type="http://schemas.openxmlformats.org/officeDocument/2006/relationships/tags" Target="../tags/tag2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1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05179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208099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6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2" rIns="91401" bIns="45702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61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16200000" flipH="1">
            <a:off x="4134644" y="4383414"/>
            <a:ext cx="532767" cy="9874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A31A7E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70" y="4692281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2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1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5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David </a:t>
            </a:r>
            <a:r>
              <a:rPr lang="en-US" dirty="0" err="1" smtClean="0"/>
              <a:t>Noton</a:t>
            </a:r>
            <a:r>
              <a:rPr lang="en-US" dirty="0" smtClean="0"/>
              <a:t>. Canon Explorer</a:t>
            </a:r>
            <a:endParaRPr lang="en-GB" dirty="0"/>
          </a:p>
        </p:txBody>
      </p:sp>
      <p:pic>
        <p:nvPicPr>
          <p:cNvPr id="29" name="Picture 28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79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82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5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59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59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10916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4" y="1209679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1" indent="-133271">
              <a:defRPr lang="en-US" sz="1200" smtClean="0"/>
            </a:lvl2pPr>
            <a:lvl3pPr marL="133271" indent="-133271">
              <a:defRPr lang="en-US" sz="1200" smtClean="0"/>
            </a:lvl3pPr>
            <a:lvl4pPr marL="266541" indent="-85675">
              <a:defRPr lang="en-US" sz="1100" smtClean="0"/>
            </a:lvl4pPr>
            <a:lvl5pPr marL="447412" indent="-88849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4" y="1209679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1" lvl="1" indent="-133271"/>
            <a:r>
              <a:rPr lang="en-US" dirty="0" smtClean="0"/>
              <a:t>Second level</a:t>
            </a:r>
          </a:p>
          <a:p>
            <a:pPr marL="133271" lvl="2" indent="-133271"/>
            <a:r>
              <a:rPr lang="en-US" dirty="0" smtClean="0"/>
              <a:t>Third level</a:t>
            </a:r>
          </a:p>
          <a:p>
            <a:pPr marL="266541" lvl="3" indent="-85675"/>
            <a:r>
              <a:rPr lang="en-US" dirty="0" smtClean="0"/>
              <a:t>Fourth level</a:t>
            </a:r>
          </a:p>
          <a:p>
            <a:pPr marL="447412" lvl="4" indent="-88849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5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59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59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3694643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2" rIns="91401" bIns="45702" rtlCol="0" anchor="ctr"/>
          <a:lstStyle/>
          <a:p>
            <a:pPr algn="ctr" defTabSz="913859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4" y="395062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4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16200000" flipH="1">
            <a:off x="4134644" y="4383415"/>
            <a:ext cx="532767" cy="9874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A31A7E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59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70" y="4692281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3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59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2" y="139701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David </a:t>
            </a:r>
            <a:r>
              <a:rPr lang="en-US" dirty="0" err="1" smtClean="0"/>
              <a:t>Noton</a:t>
            </a:r>
            <a:r>
              <a:rPr lang="en-US" dirty="0" smtClean="0"/>
              <a:t>. Canon Explorer</a:t>
            </a:r>
            <a:endParaRPr lang="en-GB" dirty="0"/>
          </a:p>
        </p:txBody>
      </p:sp>
      <p:pic>
        <p:nvPicPr>
          <p:cNvPr id="29" name="Picture 28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8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161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34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>
                <a:solidFill>
                  <a:prstClr val="white">
                    <a:lumMod val="50000"/>
                  </a:prstClr>
                </a:solidFill>
              </a:rPr>
              <a:t>R2: Confidential </a:t>
            </a:r>
          </a:p>
        </p:txBody>
      </p:sp>
    </p:spTree>
    <p:extLst>
      <p:ext uri="{BB962C8B-B14F-4D97-AF65-F5344CB8AC3E}">
        <p14:creationId xmlns:p14="http://schemas.microsoft.com/office/powerpoint/2010/main" val="94482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251777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0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6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3423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7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white"/>
                </a:solidFill>
              </a:rPr>
              <a:pPr/>
              <a:t>12/08/2016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479893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white"/>
                </a:solidFill>
              </a:rPr>
              <a:pPr/>
              <a:t>12/08/2016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759132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white"/>
                </a:solidFill>
              </a:rPr>
              <a:pPr/>
              <a:t>12/08/2016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697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6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78179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E5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7044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5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92981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E5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60183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D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6951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D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2471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D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3599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information in footer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50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4242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information in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211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information in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0291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92986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160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"/>
            <a:ext cx="7662334" cy="5185544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16200000" flipH="1">
            <a:off x="2522094" y="4169920"/>
            <a:ext cx="682410" cy="1264752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Freeform 25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543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>
            <a:spLocks/>
          </p:cNvSpPr>
          <p:nvPr userDrawn="1"/>
        </p:nvSpPr>
        <p:spPr bwMode="auto">
          <a:xfrm rot="16200000" flipH="1">
            <a:off x="6152472" y="4199846"/>
            <a:ext cx="668110" cy="123824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noFill/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8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262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71525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5400000" flipH="1">
            <a:off x="5819510" y="-227321"/>
            <a:ext cx="532767" cy="9874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0097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20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15251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>
            <a:spLocks/>
          </p:cNvSpPr>
          <p:nvPr userDrawn="1"/>
        </p:nvSpPr>
        <p:spPr bwMode="auto">
          <a:xfrm rot="5400000" flipH="1">
            <a:off x="5089048" y="-457829"/>
            <a:ext cx="1072999" cy="1988653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0097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0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3246357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© Brent </a:t>
            </a:r>
            <a:r>
              <a:rPr lang="en-GB" dirty="0" err="1" smtClean="0"/>
              <a:t>Stirton</a:t>
            </a:r>
            <a:r>
              <a:rPr lang="en-GB" dirty="0" smtClean="0"/>
              <a:t>/ Reportage by Getty Images. Canon Ambassador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586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 userDrawn="1"/>
        </p:nvPicPr>
        <p:blipFill rotWithShape="1">
          <a:blip r:embed="rId2"/>
          <a:srcRect t="14488" r="2655"/>
          <a:stretch/>
        </p:blipFill>
        <p:spPr>
          <a:xfrm>
            <a:off x="1724" y="-19050"/>
            <a:ext cx="7884976" cy="5195279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5400000" flipH="1">
            <a:off x="5856679" y="-346466"/>
            <a:ext cx="812005" cy="1504938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A2AD00">
              <a:alpha val="6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83" y="2121470"/>
            <a:ext cx="1868086" cy="157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David </a:t>
            </a:r>
            <a:r>
              <a:rPr lang="en-US" dirty="0" err="1" smtClean="0"/>
              <a:t>Noton</a:t>
            </a:r>
            <a:r>
              <a:rPr lang="en-US" dirty="0" smtClean="0"/>
              <a:t>. Canon Explorer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72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30370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2"/>
          <p:cNvSpPr>
            <a:spLocks/>
          </p:cNvSpPr>
          <p:nvPr userDrawn="1"/>
        </p:nvSpPr>
        <p:spPr bwMode="auto">
          <a:xfrm flipH="1">
            <a:off x="-9526" y="2082891"/>
            <a:ext cx="1200151" cy="24891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noFill/>
          <a:ln w="1270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819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40000" cy="51300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6532685" y="0"/>
            <a:ext cx="2612066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16200000" flipH="1">
            <a:off x="6569148" y="4154961"/>
            <a:ext cx="682410" cy="1264752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EEA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150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A67A-79D0-4577-ACD8-F49ED15A6787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68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>
            <a:spLocks/>
          </p:cNvSpPr>
          <p:nvPr userDrawn="1"/>
        </p:nvSpPr>
        <p:spPr bwMode="auto">
          <a:xfrm flipH="1">
            <a:off x="-9525" y="1976971"/>
            <a:ext cx="1400175" cy="259503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noFill/>
          <a:ln w="12700">
            <a:solidFill>
              <a:srgbClr val="EEAF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0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Richard </a:t>
            </a:r>
            <a:r>
              <a:rPr lang="en-US" dirty="0" err="1" smtClean="0"/>
              <a:t>Walch</a:t>
            </a:r>
            <a:r>
              <a:rPr lang="en-US" dirty="0" smtClean="0"/>
              <a:t>. Canon Ambassador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491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16200000" flipH="1">
            <a:off x="4134644" y="4383413"/>
            <a:ext cx="532767" cy="9874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A31A7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David </a:t>
            </a:r>
            <a:r>
              <a:rPr lang="en-US" dirty="0" err="1" smtClean="0"/>
              <a:t>Noton</a:t>
            </a:r>
            <a:r>
              <a:rPr lang="en-US" dirty="0" smtClean="0"/>
              <a:t>. Canon Explorer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091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9" y="2121281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2"/>
          <p:cNvSpPr>
            <a:spLocks/>
          </p:cNvSpPr>
          <p:nvPr userDrawn="1"/>
        </p:nvSpPr>
        <p:spPr bwMode="auto">
          <a:xfrm rot="16200000" flipH="1">
            <a:off x="3368375" y="3306013"/>
            <a:ext cx="1200151" cy="24891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ChangeAspect="1"/>
          </p:cNvSpPr>
          <p:nvPr userDrawn="1"/>
        </p:nvSpPr>
        <p:spPr bwMode="auto">
          <a:xfrm flipH="1">
            <a:off x="1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Thorsten </a:t>
            </a:r>
            <a:r>
              <a:rPr lang="en-US" dirty="0" err="1" smtClean="0"/>
              <a:t>Milse</a:t>
            </a:r>
            <a:r>
              <a:rPr lang="en-US" dirty="0" smtClean="0"/>
              <a:t>. Canon Ambassador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728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13192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22787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62760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2675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FD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3745707"/>
            <a:ext cx="700086" cy="70008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53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68077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8" y="0"/>
            <a:ext cx="7787131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FFF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3745707"/>
            <a:ext cx="700086" cy="7000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809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1125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4221957"/>
            <a:ext cx="700086" cy="700086"/>
          </a:xfrm>
          <a:prstGeom prst="ellipse">
            <a:avLst/>
          </a:prstGeom>
          <a:solidFill>
            <a:srgbClr val="00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3925865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© Brent </a:t>
            </a:r>
            <a:r>
              <a:rPr lang="en-GB" dirty="0" err="1" smtClean="0"/>
              <a:t>Stirton</a:t>
            </a:r>
            <a:r>
              <a:rPr lang="en-GB" dirty="0" smtClean="0"/>
              <a:t>/ Reportage by Getty Images. Canon Ambassador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890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9475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9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Brutus </a:t>
            </a:r>
            <a:r>
              <a:rPr lang="en-US" dirty="0" err="1" smtClean="0"/>
              <a:t>Ostling</a:t>
            </a:r>
            <a:r>
              <a:rPr lang="en-US" dirty="0" smtClean="0"/>
              <a:t> . Canon Ambassador</a:t>
            </a:r>
            <a:endParaRPr lang="en-GB" dirty="0"/>
          </a:p>
        </p:txBody>
      </p:sp>
      <p:sp>
        <p:nvSpPr>
          <p:cNvPr id="20" name="Oval 19"/>
          <p:cNvSpPr/>
          <p:nvPr userDrawn="1"/>
        </p:nvSpPr>
        <p:spPr>
          <a:xfrm>
            <a:off x="5331620" y="3755232"/>
            <a:ext cx="700086" cy="7000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95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/>
          <a:stretch/>
        </p:blipFill>
        <p:spPr>
          <a:xfrm>
            <a:off x="-1" y="0"/>
            <a:ext cx="6753227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E5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4005766"/>
            <a:ext cx="700086" cy="70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image © credit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782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" y="0"/>
            <a:ext cx="7707336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F6F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2088357"/>
            <a:ext cx="700086" cy="700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© </a:t>
            </a:r>
            <a:r>
              <a:rPr lang="en-US" dirty="0" err="1" smtClean="0"/>
              <a:t>Ziv</a:t>
            </a:r>
            <a:r>
              <a:rPr lang="en-US" dirty="0" smtClean="0"/>
              <a:t> </a:t>
            </a:r>
            <a:r>
              <a:rPr lang="en-US" dirty="0" err="1" smtClean="0"/>
              <a:t>Koren</a:t>
            </a:r>
            <a:r>
              <a:rPr lang="en-US" dirty="0" smtClean="0"/>
              <a:t>/ Polaris Images. Canon Ambassador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733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/>
          <a:stretch/>
        </p:blipFill>
        <p:spPr>
          <a:xfrm>
            <a:off x="0" y="3774"/>
            <a:ext cx="5853830" cy="5139726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F6E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3745707"/>
            <a:ext cx="700086" cy="7000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2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</a:t>
            </a:r>
            <a:r>
              <a:rPr lang="en-US" dirty="0" err="1" smtClean="0"/>
              <a:t>Ziv</a:t>
            </a:r>
            <a:r>
              <a:rPr lang="en-US" dirty="0" smtClean="0"/>
              <a:t> </a:t>
            </a:r>
            <a:r>
              <a:rPr lang="en-US" dirty="0" err="1" smtClean="0"/>
              <a:t>Koren</a:t>
            </a:r>
            <a:r>
              <a:rPr lang="en-US" dirty="0" smtClean="0"/>
              <a:t>/ Polaris Images. Canon Ambassador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18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 flipV="1">
            <a:off x="327116" y="924795"/>
            <a:ext cx="8562729" cy="696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-210587" y="2329470"/>
            <a:ext cx="425405" cy="425405"/>
          </a:xfrm>
          <a:prstGeom prst="ellipse">
            <a:avLst/>
          </a:prstGeom>
          <a:noFill/>
          <a:ln w="12700" cmpd="sng">
            <a:solidFill>
              <a:srgbClr val="D800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9326" y="155468"/>
            <a:ext cx="1110519" cy="639871"/>
          </a:xfrm>
          <a:prstGeom prst="rect">
            <a:avLst/>
          </a:prstGeom>
        </p:spPr>
      </p:pic>
      <p:sp>
        <p:nvSpPr>
          <p:cNvPr id="4" name="円/楕円 3"/>
          <p:cNvSpPr/>
          <p:nvPr userDrawn="1"/>
        </p:nvSpPr>
        <p:spPr>
          <a:xfrm>
            <a:off x="7779326" y="295188"/>
            <a:ext cx="285750" cy="2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172335" y="581365"/>
            <a:ext cx="221353" cy="2139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7760391" y="284579"/>
            <a:ext cx="304685" cy="3161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://www.brandsoftheworld.com/sites/default/files/styles/logo-thumbnail/public/0013/8306/brand.gif?itok=Ufki_DLm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59" y="289883"/>
            <a:ext cx="305548" cy="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円/楕円 12"/>
          <p:cNvSpPr/>
          <p:nvPr userDrawn="1"/>
        </p:nvSpPr>
        <p:spPr>
          <a:xfrm>
            <a:off x="8134672" y="539160"/>
            <a:ext cx="308009" cy="2983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http://cweb.canon.jp/newsrelease/photo/2014-08/maxify-logo.png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61" y="579099"/>
            <a:ext cx="302466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0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 flipV="1">
            <a:off x="327116" y="924795"/>
            <a:ext cx="8562729" cy="696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-210587" y="2329470"/>
            <a:ext cx="425405" cy="425405"/>
          </a:xfrm>
          <a:prstGeom prst="ellipse">
            <a:avLst/>
          </a:prstGeom>
          <a:noFill/>
          <a:ln w="12700" cmpd="sng">
            <a:solidFill>
              <a:srgbClr val="D800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9326" y="155468"/>
            <a:ext cx="1110519" cy="639871"/>
          </a:xfrm>
          <a:prstGeom prst="rect">
            <a:avLst/>
          </a:prstGeom>
        </p:spPr>
      </p:pic>
      <p:sp>
        <p:nvSpPr>
          <p:cNvPr id="4" name="円/楕円 3"/>
          <p:cNvSpPr/>
          <p:nvPr userDrawn="1"/>
        </p:nvSpPr>
        <p:spPr>
          <a:xfrm>
            <a:off x="7779326" y="295188"/>
            <a:ext cx="285750" cy="2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172335" y="581365"/>
            <a:ext cx="221353" cy="2139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7760391" y="284579"/>
            <a:ext cx="304685" cy="3161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://www.brandsoftheworld.com/sites/default/files/styles/logo-thumbnail/public/0013/8306/brand.gif?itok=Ufki_DLm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59" y="289883"/>
            <a:ext cx="305548" cy="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円/楕円 12"/>
          <p:cNvSpPr/>
          <p:nvPr userDrawn="1"/>
        </p:nvSpPr>
        <p:spPr>
          <a:xfrm>
            <a:off x="8134672" y="539160"/>
            <a:ext cx="308009" cy="2983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http://cweb.canon.jp/newsrelease/photo/2014-08/maxify-logo.png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61" y="579099"/>
            <a:ext cx="302466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 flipV="1">
            <a:off x="327116" y="924795"/>
            <a:ext cx="8562729" cy="696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-210587" y="2329470"/>
            <a:ext cx="425405" cy="425405"/>
          </a:xfrm>
          <a:prstGeom prst="ellipse">
            <a:avLst/>
          </a:prstGeom>
          <a:noFill/>
          <a:ln w="12700" cmpd="sng">
            <a:solidFill>
              <a:srgbClr val="D800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9326" y="155468"/>
            <a:ext cx="1110519" cy="639871"/>
          </a:xfrm>
          <a:prstGeom prst="rect">
            <a:avLst/>
          </a:prstGeom>
        </p:spPr>
      </p:pic>
      <p:sp>
        <p:nvSpPr>
          <p:cNvPr id="4" name="円/楕円 3"/>
          <p:cNvSpPr/>
          <p:nvPr userDrawn="1"/>
        </p:nvSpPr>
        <p:spPr>
          <a:xfrm>
            <a:off x="7779326" y="295188"/>
            <a:ext cx="285750" cy="2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172335" y="581365"/>
            <a:ext cx="221353" cy="2139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7760391" y="284579"/>
            <a:ext cx="304685" cy="3161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://www.brandsoftheworld.com/sites/default/files/styles/logo-thumbnail/public/0013/8306/brand.gif?itok=Ufki_DLm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59" y="289883"/>
            <a:ext cx="305548" cy="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円/楕円 12"/>
          <p:cNvSpPr/>
          <p:nvPr userDrawn="1"/>
        </p:nvSpPr>
        <p:spPr>
          <a:xfrm>
            <a:off x="8134672" y="539160"/>
            <a:ext cx="308009" cy="2983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http://cweb.canon.jp/newsrelease/photo/2014-08/maxify-logo.png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61" y="579099"/>
            <a:ext cx="302466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 flipV="1">
            <a:off x="327116" y="924795"/>
            <a:ext cx="8562729" cy="696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-210587" y="2329470"/>
            <a:ext cx="425405" cy="425405"/>
          </a:xfrm>
          <a:prstGeom prst="ellipse">
            <a:avLst/>
          </a:prstGeom>
          <a:noFill/>
          <a:ln w="12700" cmpd="sng">
            <a:solidFill>
              <a:srgbClr val="D800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9326" y="155468"/>
            <a:ext cx="1110519" cy="639871"/>
          </a:xfrm>
          <a:prstGeom prst="rect">
            <a:avLst/>
          </a:prstGeom>
        </p:spPr>
      </p:pic>
      <p:sp>
        <p:nvSpPr>
          <p:cNvPr id="4" name="円/楕円 3"/>
          <p:cNvSpPr/>
          <p:nvPr userDrawn="1"/>
        </p:nvSpPr>
        <p:spPr>
          <a:xfrm>
            <a:off x="7779326" y="295188"/>
            <a:ext cx="285750" cy="2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172335" y="581365"/>
            <a:ext cx="221353" cy="2139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7760391" y="284579"/>
            <a:ext cx="304685" cy="3161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://www.brandsoftheworld.com/sites/default/files/styles/logo-thumbnail/public/0013/8306/brand.gif?itok=Ufki_DLm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59" y="289883"/>
            <a:ext cx="305548" cy="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円/楕円 12"/>
          <p:cNvSpPr/>
          <p:nvPr userDrawn="1"/>
        </p:nvSpPr>
        <p:spPr>
          <a:xfrm>
            <a:off x="8134672" y="539160"/>
            <a:ext cx="308009" cy="2983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http://cweb.canon.jp/newsrelease/photo/2014-08/maxify-logo.png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61" y="579099"/>
            <a:ext cx="302466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94255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 flipV="1">
            <a:off x="327116" y="924795"/>
            <a:ext cx="8562729" cy="696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-210587" y="2329470"/>
            <a:ext cx="425405" cy="425405"/>
          </a:xfrm>
          <a:prstGeom prst="ellipse">
            <a:avLst/>
          </a:prstGeom>
          <a:noFill/>
          <a:ln w="12700" cmpd="sng">
            <a:solidFill>
              <a:srgbClr val="D800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9326" y="155468"/>
            <a:ext cx="1110519" cy="639871"/>
          </a:xfrm>
          <a:prstGeom prst="rect">
            <a:avLst/>
          </a:prstGeom>
        </p:spPr>
      </p:pic>
      <p:sp>
        <p:nvSpPr>
          <p:cNvPr id="4" name="円/楕円 3"/>
          <p:cNvSpPr/>
          <p:nvPr userDrawn="1"/>
        </p:nvSpPr>
        <p:spPr>
          <a:xfrm>
            <a:off x="7779326" y="295188"/>
            <a:ext cx="285750" cy="2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172335" y="581365"/>
            <a:ext cx="221353" cy="2139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7760391" y="284579"/>
            <a:ext cx="304685" cy="3161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://www.brandsoftheworld.com/sites/default/files/styles/logo-thumbnail/public/0013/8306/brand.gif?itok=Ufki_DLm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59" y="289883"/>
            <a:ext cx="305548" cy="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円/楕円 12"/>
          <p:cNvSpPr/>
          <p:nvPr userDrawn="1"/>
        </p:nvSpPr>
        <p:spPr>
          <a:xfrm>
            <a:off x="8134672" y="539160"/>
            <a:ext cx="308009" cy="2983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http://cweb.canon.jp/newsrelease/photo/2014-08/maxify-logo.png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61" y="579099"/>
            <a:ext cx="302466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 flipV="1">
            <a:off x="327116" y="924795"/>
            <a:ext cx="8562729" cy="696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-210587" y="2329470"/>
            <a:ext cx="425405" cy="425405"/>
          </a:xfrm>
          <a:prstGeom prst="ellipse">
            <a:avLst/>
          </a:prstGeom>
          <a:noFill/>
          <a:ln w="12700" cmpd="sng">
            <a:solidFill>
              <a:srgbClr val="D800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9326" y="155468"/>
            <a:ext cx="1110519" cy="639871"/>
          </a:xfrm>
          <a:prstGeom prst="rect">
            <a:avLst/>
          </a:prstGeom>
        </p:spPr>
      </p:pic>
      <p:sp>
        <p:nvSpPr>
          <p:cNvPr id="4" name="円/楕円 3"/>
          <p:cNvSpPr/>
          <p:nvPr userDrawn="1"/>
        </p:nvSpPr>
        <p:spPr>
          <a:xfrm>
            <a:off x="7779326" y="295188"/>
            <a:ext cx="285750" cy="2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172335" y="581365"/>
            <a:ext cx="221353" cy="2139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7760391" y="284579"/>
            <a:ext cx="304685" cy="3161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://www.brandsoftheworld.com/sites/default/files/styles/logo-thumbnail/public/0013/8306/brand.gif?itok=Ufki_DLm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59" y="289883"/>
            <a:ext cx="305548" cy="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円/楕円 12"/>
          <p:cNvSpPr/>
          <p:nvPr userDrawn="1"/>
        </p:nvSpPr>
        <p:spPr>
          <a:xfrm>
            <a:off x="8134672" y="539160"/>
            <a:ext cx="308009" cy="2983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http://cweb.canon.jp/newsrelease/photo/2014-08/maxify-logo.png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61" y="579099"/>
            <a:ext cx="302466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3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 flipV="1">
            <a:off x="327116" y="924795"/>
            <a:ext cx="8562729" cy="696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-210587" y="2329470"/>
            <a:ext cx="425405" cy="425405"/>
          </a:xfrm>
          <a:prstGeom prst="ellipse">
            <a:avLst/>
          </a:prstGeom>
          <a:noFill/>
          <a:ln w="12700" cmpd="sng">
            <a:solidFill>
              <a:srgbClr val="D800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9326" y="155468"/>
            <a:ext cx="1110519" cy="639871"/>
          </a:xfrm>
          <a:prstGeom prst="rect">
            <a:avLst/>
          </a:prstGeom>
        </p:spPr>
      </p:pic>
      <p:sp>
        <p:nvSpPr>
          <p:cNvPr id="4" name="円/楕円 3"/>
          <p:cNvSpPr/>
          <p:nvPr userDrawn="1"/>
        </p:nvSpPr>
        <p:spPr>
          <a:xfrm>
            <a:off x="7779326" y="295188"/>
            <a:ext cx="285750" cy="2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172335" y="581365"/>
            <a:ext cx="221353" cy="2139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7760391" y="284579"/>
            <a:ext cx="304685" cy="3161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://www.brandsoftheworld.com/sites/default/files/styles/logo-thumbnail/public/0013/8306/brand.gif?itok=Ufki_DLm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59" y="289883"/>
            <a:ext cx="305548" cy="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円/楕円 12"/>
          <p:cNvSpPr/>
          <p:nvPr userDrawn="1"/>
        </p:nvSpPr>
        <p:spPr>
          <a:xfrm>
            <a:off x="8134672" y="539160"/>
            <a:ext cx="308009" cy="2983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http://cweb.canon.jp/newsrelease/photo/2014-08/maxify-logo.png"/>
          <p:cNvPicPr>
            <a:picLocks noChangeAspect="1" noChangeArrowheads="1"/>
          </p:cNvPicPr>
          <p:nvPr userDrawn="1"/>
        </p:nvPicPr>
        <p:blipFill>
          <a:blip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61" y="579099"/>
            <a:ext cx="302466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52413" y="482440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Presentation information in footer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12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ja-JP" altLang="en-US" smtClean="0"/>
              <a:t>マスター テキストの書式設定</a:t>
            </a:r>
          </a:p>
          <a:p>
            <a:pPr lvl="1">
              <a:spcAft>
                <a:spcPts val="900"/>
              </a:spcAft>
            </a:pPr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>
              <a:spcAft>
                <a:spcPts val="900"/>
              </a:spcAft>
            </a:pPr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>
              <a:spcAft>
                <a:spcPts val="900"/>
              </a:spcAft>
            </a:pPr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>
              <a:spcAft>
                <a:spcPts val="900"/>
              </a:spcAft>
            </a:pPr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13" y="482440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Presentation information in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40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455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3076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15B-42A5-4EAC-950E-B3E951209642}" type="datetimeFigureOut">
              <a:rPr lang="en-GB" smtClean="0"/>
              <a:t>12/08/2016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5C427-8BC2-47F1-AEEA-77F68850F65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243" y="1173079"/>
            <a:ext cx="8229600" cy="2898170"/>
          </a:xfrm>
        </p:spPr>
        <p:txBody>
          <a:bodyPr>
            <a:normAutofit/>
          </a:bodyPr>
          <a:lstStyle>
            <a:lvl1pPr marL="0" indent="0" algn="l" defTabSz="68561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DendaNew" pitchFamily="2" charset="0"/>
                <a:ea typeface="+mn-ea"/>
                <a:cs typeface="+mn-cs"/>
              </a:defRPr>
            </a:lvl1pPr>
            <a:lvl2pPr marL="342809" indent="0" algn="l" defTabSz="68561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DendaNew" pitchFamily="2" charset="0"/>
                <a:ea typeface="+mn-ea"/>
                <a:cs typeface="+mn-cs"/>
              </a:defRPr>
            </a:lvl2pPr>
            <a:lvl3pPr marL="685617" indent="0" algn="l" defTabSz="68561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DendaNew" pitchFamily="2" charset="0"/>
                <a:ea typeface="+mn-ea"/>
                <a:cs typeface="+mn-cs"/>
              </a:defRPr>
            </a:lvl3pPr>
            <a:lvl4pPr marL="1028426" indent="0" algn="l" defTabSz="68561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DendaNew" pitchFamily="2" charset="0"/>
                <a:ea typeface="+mn-ea"/>
                <a:cs typeface="+mn-cs"/>
              </a:defRPr>
            </a:lvl4pPr>
            <a:lvl5pPr marL="1371234" indent="0" algn="l" defTabSz="685617" rtl="0" eaLnBrk="1" latinLnBrk="0" hangingPunct="1">
              <a:spcBef>
                <a:spcPct val="20000"/>
              </a:spcBef>
              <a:buFont typeface="Arial" pitchFamily="34" charset="0"/>
              <a:buNone/>
              <a:defRPr lang="en-GB" sz="1800" kern="1200" dirty="0">
                <a:solidFill>
                  <a:schemeClr val="tx1"/>
                </a:solidFill>
                <a:latin typeface="DendaNew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75" y="204402"/>
            <a:ext cx="8232377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951687" y="53331"/>
            <a:ext cx="2790098" cy="179785"/>
          </a:xfrm>
        </p:spPr>
        <p:txBody>
          <a:bodyPr/>
          <a:lstStyle>
            <a:lvl1pPr marL="0" indent="0" algn="r" eaLnBrk="1" hangingPunct="1">
              <a:buNone/>
              <a:defRPr sz="2099"/>
            </a:lvl1pPr>
          </a:lstStyle>
          <a:p>
            <a:pPr algn="r" eaLnBrk="1" hangingPunct="1"/>
            <a:r>
              <a:rPr lang="en-US" sz="750" dirty="0" smtClean="0"/>
              <a:t>For internal use only. Select your 'R' level.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6522664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ru-RU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15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84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219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48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401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7713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9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56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26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96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94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179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9284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079108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94651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2233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0652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4071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8"/>
          <a:stretch/>
        </p:blipFill>
        <p:spPr>
          <a:xfrm>
            <a:off x="0" y="0"/>
            <a:ext cx="5681663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F6E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3745707"/>
            <a:ext cx="700086" cy="7000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57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r="11558"/>
          <a:stretch/>
        </p:blipFill>
        <p:spPr>
          <a:xfrm>
            <a:off x="0" y="0"/>
            <a:ext cx="5681663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F6E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3745707"/>
            <a:ext cx="700086" cy="7000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14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1485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681664" y="0"/>
            <a:ext cx="3462338" cy="5143500"/>
          </a:xfrm>
          <a:prstGeom prst="rect">
            <a:avLst/>
          </a:prstGeom>
          <a:solidFill>
            <a:srgbClr val="F6E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331620" y="3745707"/>
            <a:ext cx="700086" cy="7000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13" y="646515"/>
            <a:ext cx="3103562" cy="813191"/>
          </a:xfrm>
        </p:spPr>
        <p:txBody>
          <a:bodyPr anchor="t"/>
          <a:lstStyle>
            <a:lvl1pPr algn="l">
              <a:defRPr sz="20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9613" y="1464071"/>
            <a:ext cx="3103562" cy="1125140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787222" y="469235"/>
            <a:ext cx="72000" cy="72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0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5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1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 bwMode="auto">
          <a:xfrm>
            <a:off x="468314" y="871539"/>
            <a:ext cx="8207375" cy="416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72000" rIns="0" bIns="3600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de-DE" sz="2000" b="1" dirty="0" smtClean="0">
                <a:solidFill>
                  <a:schemeClr val="accent2"/>
                </a:solidFill>
              </a:defRPr>
            </a:lvl1pPr>
          </a:lstStyle>
          <a:p>
            <a:pPr marL="0" lvl="0" indent="0" eaLnBrk="1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</a:pP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468314" y="1221582"/>
            <a:ext cx="8207375" cy="3564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7200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266700" indent="-266700">
              <a:defRPr lang="de-DE" sz="2000" dirty="0" smtClean="0"/>
            </a:lvl1pPr>
            <a:lvl2pPr marL="271712" indent="0">
              <a:buNone/>
              <a:defRPr lang="de-DE" sz="1800" dirty="0" smtClean="0"/>
            </a:lvl2pPr>
            <a:lvl3pPr marL="719138" indent="-179388">
              <a:defRPr lang="de-DE" sz="1600" dirty="0" smtClean="0"/>
            </a:lvl3pPr>
            <a:lvl4pPr marL="895350" indent="-176213">
              <a:defRPr lang="de-DE" sz="1400" dirty="0" smtClean="0"/>
            </a:lvl4pPr>
            <a:lvl5pPr marL="1079500" indent="-179388">
              <a:defRPr lang="en-AU" sz="12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468314" y="871538"/>
            <a:ext cx="86756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4232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5F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856423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88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3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25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3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1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47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1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13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5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59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59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92394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4" y="1209679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1" indent="-133271">
              <a:defRPr lang="en-US" sz="1200" smtClean="0"/>
            </a:lvl2pPr>
            <a:lvl3pPr marL="133271" indent="-133271">
              <a:defRPr lang="en-US" sz="1200" smtClean="0"/>
            </a:lvl3pPr>
            <a:lvl4pPr marL="266541" indent="-85675">
              <a:defRPr lang="en-US" sz="1100" smtClean="0"/>
            </a:lvl4pPr>
            <a:lvl5pPr marL="447412" indent="-88849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4" y="1209679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1" lvl="1" indent="-133271"/>
            <a:r>
              <a:rPr lang="en-US" dirty="0" smtClean="0"/>
              <a:t>Second level</a:t>
            </a:r>
          </a:p>
          <a:p>
            <a:pPr marL="133271" lvl="2" indent="-133271"/>
            <a:r>
              <a:rPr lang="en-US" dirty="0" smtClean="0"/>
              <a:t>Third level</a:t>
            </a:r>
          </a:p>
          <a:p>
            <a:pPr marL="266541" lvl="3" indent="-85675"/>
            <a:r>
              <a:rPr lang="en-US" dirty="0" smtClean="0"/>
              <a:t>Fourth level</a:t>
            </a:r>
          </a:p>
          <a:p>
            <a:pPr marL="447412" lvl="4" indent="-88849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5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59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59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264368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E5F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/>
              <a:t>12/08/2016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00B2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537591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2" rIns="91401" bIns="45702" rtlCol="0" anchor="ctr"/>
          <a:lstStyle/>
          <a:p>
            <a:pPr algn="ctr" defTabSz="913859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4" y="395062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4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16200000" flipH="1">
            <a:off x="4134644" y="4383415"/>
            <a:ext cx="532767" cy="9874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A31A7E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59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70" y="4692281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3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59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2" y="139701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David </a:t>
            </a:r>
            <a:r>
              <a:rPr lang="en-US" dirty="0" err="1" smtClean="0"/>
              <a:t>Noton</a:t>
            </a:r>
            <a:r>
              <a:rPr lang="en-US" dirty="0" smtClean="0"/>
              <a:t>. Canon Explorer</a:t>
            </a:r>
            <a:endParaRPr lang="en-GB" dirty="0"/>
          </a:p>
        </p:txBody>
      </p:sp>
      <p:pic>
        <p:nvPicPr>
          <p:cNvPr id="29" name="Picture 28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8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47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595590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71715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350" lvl="1" indent="-133350"/>
            <a:r>
              <a:rPr lang="en-US" dirty="0" smtClean="0"/>
              <a:t>Second level</a:t>
            </a:r>
          </a:p>
          <a:p>
            <a:pPr marL="133350" lvl="2" indent="-133350"/>
            <a:r>
              <a:rPr lang="en-US" dirty="0" smtClean="0"/>
              <a:t>Third level</a:t>
            </a:r>
          </a:p>
          <a:p>
            <a:pPr marL="266700" lvl="3" indent="-85725"/>
            <a:r>
              <a:rPr lang="en-US" dirty="0" smtClean="0"/>
              <a:t>Fourth level</a:t>
            </a:r>
          </a:p>
          <a:p>
            <a:pPr marL="447675" lvl="4" indent="-88900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491930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380738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81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81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9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7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274" indent="-133274">
              <a:defRPr lang="en-US" sz="1200" smtClean="0"/>
            </a:lvl2pPr>
            <a:lvl3pPr marL="133274" indent="-133274">
              <a:defRPr lang="en-US" sz="1200" smtClean="0"/>
            </a:lvl3pPr>
            <a:lvl4pPr marL="266548" indent="-85677">
              <a:defRPr lang="en-US" sz="1100" smtClean="0"/>
            </a:lvl4pPr>
            <a:lvl5pPr marL="447423" indent="-88851">
              <a:defRPr lang="en-GB"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8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00" dirty="0"/>
            </a:lvl5pPr>
          </a:lstStyle>
          <a:p>
            <a:pPr lvl="0">
              <a:spcAft>
                <a:spcPts val="900"/>
              </a:spcAft>
            </a:pPr>
            <a:r>
              <a:rPr lang="en-US" dirty="0" smtClean="0"/>
              <a:t>Click to edit Master text styles</a:t>
            </a:r>
          </a:p>
          <a:p>
            <a:pPr marL="133274" lvl="1" indent="-133274"/>
            <a:r>
              <a:rPr lang="en-US" dirty="0" smtClean="0"/>
              <a:t>Second level</a:t>
            </a:r>
          </a:p>
          <a:p>
            <a:pPr marL="133274" lvl="2" indent="-133274"/>
            <a:r>
              <a:rPr lang="en-US" dirty="0" smtClean="0"/>
              <a:t>Third level</a:t>
            </a:r>
          </a:p>
          <a:p>
            <a:pPr marL="266548" lvl="3" indent="-85677"/>
            <a:r>
              <a:rPr lang="en-US" dirty="0" smtClean="0"/>
              <a:t>Fourth level</a:t>
            </a:r>
          </a:p>
          <a:p>
            <a:pPr marL="447423" lvl="4" indent="-88851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2D9-DB72-48D3-9874-552612A03270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4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  <p:sp>
        <p:nvSpPr>
          <p:cNvPr id="10" name="Oval 7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8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2" rIns="91401" bIns="45702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61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 rot="16200000" flipH="1">
            <a:off x="4134644" y="4383414"/>
            <a:ext cx="532767" cy="987409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A31A7E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70" y="4692281"/>
            <a:ext cx="1080000" cy="226587"/>
            <a:chOff x="2436813" y="2125663"/>
            <a:chExt cx="4275137" cy="896937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Freeform 16"/>
          <p:cNvSpPr>
            <a:spLocks noChangeAspect="1"/>
          </p:cNvSpPr>
          <p:nvPr userDrawn="1"/>
        </p:nvSpPr>
        <p:spPr bwMode="auto">
          <a:xfrm flipH="1">
            <a:off x="2" y="430213"/>
            <a:ext cx="156601" cy="313200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4751" y="139701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5" y="4834311"/>
            <a:ext cx="2515789" cy="260350"/>
          </a:xfrm>
        </p:spPr>
        <p:txBody>
          <a:bodyPr/>
          <a:lstStyle>
            <a:lvl1pPr algn="l"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© David </a:t>
            </a:r>
            <a:r>
              <a:rPr lang="en-US" dirty="0" err="1" smtClean="0"/>
              <a:t>Noton</a:t>
            </a:r>
            <a:r>
              <a:rPr lang="en-US" dirty="0" smtClean="0"/>
              <a:t>. Canon Explorer</a:t>
            </a:r>
            <a:endParaRPr lang="en-GB" dirty="0"/>
          </a:p>
        </p:txBody>
      </p:sp>
      <p:pic>
        <p:nvPicPr>
          <p:cNvPr id="29" name="Picture 28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79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02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19-3A9B-4B8F-84C3-FA9B2F4B7764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2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7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ags" Target="../tags/tag1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3.xml"/><Relationship Id="rId9" Type="http://schemas.openxmlformats.org/officeDocument/2006/relationships/image" Target="../media/image3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6.png"/><Relationship Id="rId4" Type="http://schemas.openxmlformats.org/officeDocument/2006/relationships/tags" Target="../tags/tag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heme" Target="../theme/theme1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vmlDrawing" Target="../drawings/vmlDrawing2.vml"/><Relationship Id="rId9" Type="http://schemas.openxmlformats.org/officeDocument/2006/relationships/image" Target="../media/image31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1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6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90.xml"/><Relationship Id="rId7" Type="http://schemas.openxmlformats.org/officeDocument/2006/relationships/tags" Target="../tags/tag1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ags" Target="../tags/tag14.xml"/><Relationship Id="rId5" Type="http://schemas.openxmlformats.org/officeDocument/2006/relationships/vmlDrawing" Target="../drawings/vmlDrawing3.vml"/><Relationship Id="rId10" Type="http://schemas.openxmlformats.org/officeDocument/2006/relationships/image" Target="../media/image26.png"/><Relationship Id="rId4" Type="http://schemas.openxmlformats.org/officeDocument/2006/relationships/theme" Target="../theme/theme18.xml"/><Relationship Id="rId9" Type="http://schemas.openxmlformats.org/officeDocument/2006/relationships/image" Target="../media/image32.e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3.pn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heme" Target="../theme/theme20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oleObject" Target="../embeddings/oleObject4.bin"/><Relationship Id="rId5" Type="http://schemas.openxmlformats.org/officeDocument/2006/relationships/tags" Target="../tags/tag18.xml"/><Relationship Id="rId4" Type="http://schemas.openxmlformats.org/officeDocument/2006/relationships/vmlDrawing" Target="../drawings/vmlDrawing4.v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6.pn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6.pn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10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ags" Target="../tags/tag23.xml"/><Relationship Id="rId5" Type="http://schemas.openxmlformats.org/officeDocument/2006/relationships/vmlDrawing" Target="../drawings/vmlDrawing5.vml"/><Relationship Id="rId4" Type="http://schemas.openxmlformats.org/officeDocument/2006/relationships/theme" Target="../theme/theme23.xml"/><Relationship Id="rId9" Type="http://schemas.openxmlformats.org/officeDocument/2006/relationships/image" Target="../media/image26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heme" Target="../theme/theme24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oleObject" Target="../embeddings/oleObject6.bin"/><Relationship Id="rId5" Type="http://schemas.openxmlformats.org/officeDocument/2006/relationships/tags" Target="../tags/tag26.xml"/><Relationship Id="rId4" Type="http://schemas.openxmlformats.org/officeDocument/2006/relationships/vmlDrawing" Target="../drawings/vmlDrawing6.v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heme" Target="../theme/theme25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oleObject" Target="../embeddings/oleObject7.bin"/><Relationship Id="rId5" Type="http://schemas.openxmlformats.org/officeDocument/2006/relationships/tags" Target="../tags/tag27.xml"/><Relationship Id="rId4" Type="http://schemas.openxmlformats.org/officeDocument/2006/relationships/vmlDrawing" Target="../drawings/vmlDrawing7.v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heme" Target="../theme/theme2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oleObject" Target="../embeddings/oleObject8.bin"/><Relationship Id="rId5" Type="http://schemas.openxmlformats.org/officeDocument/2006/relationships/tags" Target="../tags/tag29.xml"/><Relationship Id="rId4" Type="http://schemas.openxmlformats.org/officeDocument/2006/relationships/vmlDrawing" Target="../drawings/vmlDrawing8.v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theme" Target="../theme/theme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7102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ru-RU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ru-RU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40572-2DB8-47F7-AAE4-6ABA831F13B0}" type="datetimeFigureOut">
              <a:rPr lang="ru-RU" smtClean="0"/>
              <a:t>12.08.2016</a:t>
            </a:fld>
            <a:endParaRPr lang="ru-RU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EF96B-3251-4F7F-847A-447AF9421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39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  <a:solidFill>
            <a:srgbClr val="CC0000"/>
          </a:solidFill>
        </p:grpSpPr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9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99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7" r:id="rId3"/>
    <p:sldLayoutId id="2147483768" r:id="rId4"/>
    <p:sldLayoutId id="214748376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012014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1"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3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75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8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76120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"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75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82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82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292414" y="4873621"/>
            <a:ext cx="1304585" cy="207749"/>
          </a:xfrm>
          <a:prstGeom prst="rect">
            <a:avLst/>
          </a:prstGeom>
          <a:noFill/>
        </p:spPr>
        <p:txBody>
          <a:bodyPr wrap="square" lIns="68522" tIns="34261" rIns="68522" bIns="34261" rtlCol="0">
            <a:spAutoFit/>
          </a:bodyPr>
          <a:lstStyle/>
          <a:p>
            <a:pPr defTabSz="913882"/>
            <a:r>
              <a:rPr lang="en-GB" sz="900" dirty="0" smtClean="0">
                <a:solidFill>
                  <a:prstClr val="white">
                    <a:lumMod val="50000"/>
                  </a:prstClr>
                </a:solidFill>
              </a:rPr>
              <a:t>R2: Confidential </a:t>
            </a:r>
            <a:endParaRPr lang="en-GB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2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14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2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540182852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59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7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7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59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59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59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59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97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59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815264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8" y="98781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75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1006" y="4849867"/>
            <a:ext cx="229440" cy="229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3262" tIns="41630" rIns="83262" bIns="41630" anchor="ctr"/>
          <a:lstStyle/>
          <a:p>
            <a:pPr algn="ctr" defTabSz="913859"/>
            <a:fld id="{F923D0B4-C2E2-1442-ADE4-A778D8160E4D}" type="slidenum">
              <a:rPr lang="en-GB" sz="900" b="1" smtClean="0">
                <a:solidFill>
                  <a:prstClr val="white"/>
                </a:solidFill>
                <a:latin typeface="DendaNew"/>
                <a:cs typeface="DendaNew"/>
              </a:rPr>
              <a:pPr algn="ctr" defTabSz="913859"/>
              <a:t>‹#›</a:t>
            </a:fld>
            <a:endParaRPr lang="en-GB" sz="900" b="1" dirty="0">
              <a:solidFill>
                <a:prstClr val="white"/>
              </a:solidFill>
              <a:latin typeface="DendaNew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342898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3859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59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66" indent="-180866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66" indent="-180866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62" indent="-177695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31" indent="-180866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12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42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71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01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1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9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0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47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76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07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6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59" y="4423934"/>
            <a:ext cx="2309887" cy="5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813969" y="4692279"/>
            <a:ext cx="1080000" cy="226587"/>
            <a:chOff x="2436813" y="2125663"/>
            <a:chExt cx="4275137" cy="896937"/>
          </a:xfrm>
          <a:solidFill>
            <a:srgbClr val="CC0000"/>
          </a:solidFill>
        </p:grpSpPr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365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5115387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92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2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7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63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19458087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9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59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7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7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59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59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59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59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97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59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815264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59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8" y="98781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92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3859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59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66" indent="-180866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66" indent="-180866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62" indent="-177695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31" indent="-180866" algn="l" defTabSz="913859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12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42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71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01" indent="-228464" algn="l" defTabSz="9138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1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9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0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47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76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07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6" algn="l" defTabSz="913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279477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2" name="think-cell Slide" r:id="rId6" imgW="416" imgH="416" progId="TCLayout.ActiveDocument.1">
                  <p:embed/>
                </p:oleObj>
              </mc:Choice>
              <mc:Fallback>
                <p:oleObj name="think-cell Slide" r:id="rId6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63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417514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5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3553653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3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9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388" tIns="45696" rIns="91388" bIns="45696" numCol="1" anchor="t" anchorCtr="0" compatLnSpc="1">
            <a:prstTxWarp prst="textNoShape">
              <a:avLst/>
            </a:prstTxWarp>
          </a:bodyPr>
          <a:lstStyle/>
          <a:p>
            <a:pPr defTabSz="91388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6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6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8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3882"/>
            <a:fld id="{19A9A67A-79D0-4577-ACD8-F49ED15A6787}" type="datetime1">
              <a:rPr lang="en-GB" smtClean="0">
                <a:solidFill>
                  <a:prstClr val="black"/>
                </a:solidFill>
              </a:rPr>
              <a:pPr defTabSz="913882"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8" y="2503878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defTabSz="913882"/>
            <a:fld id="{4EF1CEF9-05AB-4E0D-B3C5-A103F37606CF}" type="slidenum">
              <a:rPr lang="en-GB" smtClean="0">
                <a:solidFill>
                  <a:prstClr val="white"/>
                </a:solidFill>
              </a:rPr>
              <a:pPr defTabSz="913882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5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 defTabSz="913882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82"/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77" y="98780"/>
            <a:ext cx="1304341" cy="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0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3882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3882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71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571" indent="-177700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444" indent="-180871" algn="l" defTabSz="913882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5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8" indent="-228469" algn="l" defTabSz="913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2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4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7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8" algn="l" defTabSz="9138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fld id="{19A9A67A-79D0-4577-ACD8-F49ED15A6787}" type="datetime1">
              <a:rPr lang="en-GB" smtClean="0">
                <a:solidFill>
                  <a:prstClr val="white"/>
                </a:solidFill>
              </a:rPr>
              <a:pPr/>
              <a:t>12/08/2016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30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00B2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60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4146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2218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5787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24407"/>
            <a:ext cx="2895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Presentation information in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6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/>
              <a:pPr/>
              <a:t>12/08/2016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7689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>
            <a:spLocks/>
          </p:cNvSpPr>
          <p:nvPr userDrawn="1"/>
        </p:nvSpPr>
        <p:spPr bwMode="auto">
          <a:xfrm>
            <a:off x="8863806" y="229155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19A9A67A-79D0-4577-ACD8-F49ED15A6787}" type="datetime1">
              <a:rPr lang="en-GB" smtClean="0">
                <a:solidFill>
                  <a:prstClr val="black"/>
                </a:solidFill>
              </a:rPr>
              <a:pPr/>
              <a:t>12/08/2016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4EF1CEF9-05AB-4E0D-B3C5-A103F37606C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815263" y="4692550"/>
            <a:ext cx="1078706" cy="226316"/>
            <a:chOff x="4621213" y="3657600"/>
            <a:chExt cx="4275137" cy="896938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4621213" y="3657600"/>
              <a:ext cx="1058862" cy="896938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5656263" y="3811588"/>
              <a:ext cx="855662" cy="735013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421438" y="3811588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8064500" y="3811588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362825" y="3811588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6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4146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4083" r:id="rId22"/>
    <p:sldLayoutId id="2147484084" r:id="rId23"/>
    <p:sldLayoutId id="2147484085" r:id="rId24"/>
    <p:sldLayoutId id="2147484086" r:id="rId25"/>
    <p:sldLayoutId id="2147484087" r:id="rId26"/>
    <p:sldLayoutId id="2147484089" r:id="rId27"/>
    <p:sldLayoutId id="2147484090" r:id="rId28"/>
    <p:sldLayoutId id="2147484091" r:id="rId29"/>
    <p:sldLayoutId id="2147484092" r:id="rId30"/>
    <p:sldLayoutId id="2147484094" r:id="rId31"/>
    <p:sldLayoutId id="2147484142" r:id="rId32"/>
    <p:sldLayoutId id="2147484174" r:id="rId3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lton.ru/hotels/doubletree-by-hilton-ekaterinburg/#location-and-transpo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hyperlink" Target="mailto:Ekaterina.Gosteva@canon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Семинар по печатающей технике </a:t>
            </a:r>
            <a:r>
              <a:rPr lang="en-US" dirty="0" smtClean="0"/>
              <a:t>Canon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в Екатеринбурге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24 августа, 2016 года</a:t>
            </a:r>
            <a:endParaRPr lang="ru-RU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8918575" y="2536825"/>
            <a:ext cx="225425" cy="209550"/>
          </a:xfrm>
        </p:spPr>
        <p:txBody>
          <a:bodyPr/>
          <a:lstStyle/>
          <a:p>
            <a:fld id="{4EF1CEF9-05AB-4E0D-B3C5-A103F37606CF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1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822" y="456945"/>
            <a:ext cx="8115615" cy="272897"/>
          </a:xfrm>
        </p:spPr>
        <p:txBody>
          <a:bodyPr/>
          <a:lstStyle/>
          <a:p>
            <a:r>
              <a:rPr lang="ru-RU" sz="1200" b="1" dirty="0"/>
              <a:t>Уважаемые партнеры</a:t>
            </a:r>
            <a:r>
              <a:rPr lang="ru-RU" sz="1200" b="1" dirty="0" smtClean="0"/>
              <a:t>!</a:t>
            </a:r>
            <a:br>
              <a:rPr lang="ru-RU" sz="1200" b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Приглашаем Вас на </a:t>
            </a:r>
            <a:r>
              <a:rPr lang="ru-RU" sz="1200" dirty="0" smtClean="0"/>
              <a:t>семинар</a:t>
            </a:r>
            <a:r>
              <a:rPr lang="ru-RU" sz="1200" dirty="0"/>
              <a:t>, посвящённый </a:t>
            </a:r>
            <a:r>
              <a:rPr lang="ru-RU" sz="1200" b="1" dirty="0" smtClean="0"/>
              <a:t>печатающей струйной и лазерной технике</a:t>
            </a:r>
            <a:r>
              <a:rPr lang="en-US" sz="1200" b="1" dirty="0" smtClean="0"/>
              <a:t> Canon PIXMA</a:t>
            </a:r>
            <a:r>
              <a:rPr lang="en-US" sz="1200" b="1" dirty="0"/>
              <a:t>, </a:t>
            </a:r>
            <a:r>
              <a:rPr lang="en-US" sz="1200" b="1" dirty="0" smtClean="0"/>
              <a:t>I-</a:t>
            </a:r>
            <a:r>
              <a:rPr lang="en-US" sz="1200" b="1" dirty="0" err="1" smtClean="0"/>
              <a:t>Sensys</a:t>
            </a:r>
            <a:r>
              <a:rPr lang="en-US" sz="1200" b="1" dirty="0" smtClean="0"/>
              <a:t>, MAXIFY</a:t>
            </a:r>
            <a:r>
              <a:rPr lang="ru-RU" sz="1200" dirty="0" smtClean="0"/>
              <a:t>, </a:t>
            </a:r>
            <a:r>
              <a:rPr lang="ru-RU" sz="1200" dirty="0"/>
              <a:t>который состоится в </a:t>
            </a:r>
            <a:r>
              <a:rPr lang="ru-RU" sz="1200" dirty="0" smtClean="0"/>
              <a:t>г. Екатеринбург,  24 августа 2016г. 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В рамках семинара ВЫ сможете узнать о преимуществах и возможностях бизнеса с печатающей техникой </a:t>
            </a:r>
            <a:r>
              <a:rPr lang="en-US" sz="1200" dirty="0" smtClean="0"/>
              <a:t>Canon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 smtClean="0"/>
              <a:t>Познакомиться с новым ассортиментом, который был выпущен в 2016 году</a:t>
            </a:r>
            <a:br>
              <a:rPr lang="ru-RU" sz="1200" dirty="0" smtClean="0"/>
            </a:br>
            <a:r>
              <a:rPr lang="ru-RU" sz="1200" dirty="0" smtClean="0"/>
              <a:t>Разобраться в общей стратегии </a:t>
            </a:r>
            <a:r>
              <a:rPr lang="en-US" sz="1200" dirty="0" smtClean="0"/>
              <a:t>Canon </a:t>
            </a:r>
            <a:r>
              <a:rPr lang="ru-RU" sz="1200" dirty="0" smtClean="0"/>
              <a:t>по продвижению печатающей техники в России</a:t>
            </a:r>
            <a:br>
              <a:rPr lang="ru-RU" sz="1200" dirty="0" smtClean="0"/>
            </a:br>
            <a:r>
              <a:rPr lang="ru-RU" sz="1200" dirty="0" smtClean="0"/>
              <a:t>Узнать о текущих рыночных тенденциях и планах компании </a:t>
            </a:r>
            <a:r>
              <a:rPr lang="en-US" sz="1200" dirty="0" smtClean="0"/>
              <a:t>Canon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Лично задать интересующие вопросы и поделиться опытом с представителями компании</a:t>
            </a:r>
            <a:r>
              <a:rPr lang="en-US" sz="1200" dirty="0" smtClean="0"/>
              <a:t>:</a:t>
            </a:r>
            <a:r>
              <a:rPr lang="ru-RU" sz="1200" dirty="0" smtClean="0"/>
              <a:t> как отдела продаж, так и продуктового маркетинга</a:t>
            </a:r>
            <a:br>
              <a:rPr lang="ru-RU" sz="1200" dirty="0" smtClean="0"/>
            </a:br>
            <a:r>
              <a:rPr lang="ru-RU" sz="1200" dirty="0"/>
              <a:t>Принять участие в демонстрации новых </a:t>
            </a:r>
            <a:r>
              <a:rPr lang="ru-RU" sz="1200" dirty="0" smtClean="0"/>
              <a:t>печатающих устройств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Дата мероприятия</a:t>
            </a:r>
            <a:r>
              <a:rPr lang="ru-RU" sz="1200" dirty="0"/>
              <a:t>: </a:t>
            </a:r>
            <a:r>
              <a:rPr lang="ru-RU" sz="1200" dirty="0" smtClean="0"/>
              <a:t>24 августа, 2016 года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Место проведения:</a:t>
            </a:r>
            <a:r>
              <a:rPr lang="ru-RU" sz="1200" dirty="0"/>
              <a:t> </a:t>
            </a:r>
            <a:r>
              <a:rPr lang="en-US" sz="1200" dirty="0" err="1"/>
              <a:t>DoubleTree</a:t>
            </a:r>
            <a:r>
              <a:rPr lang="en-US" sz="1200" dirty="0"/>
              <a:t> by Hilton Hotel </a:t>
            </a:r>
            <a:r>
              <a:rPr lang="en-US" sz="1200" dirty="0" smtClean="0"/>
              <a:t>Ekaterinburg, </a:t>
            </a:r>
            <a:r>
              <a:rPr lang="ru-RU" sz="1200" dirty="0" smtClean="0"/>
              <a:t>зал </a:t>
            </a:r>
            <a:r>
              <a:rPr lang="ru-RU" sz="1200" dirty="0"/>
              <a:t>Москва  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просп</a:t>
            </a:r>
            <a:r>
              <a:rPr lang="ru-RU" sz="1200" dirty="0"/>
              <a:t>. Ленина, </a:t>
            </a:r>
            <a:r>
              <a:rPr lang="ru-RU" sz="1200" dirty="0" smtClean="0"/>
              <a:t>9A г. Екатеринбург</a:t>
            </a:r>
            <a:br>
              <a:rPr lang="ru-RU" sz="1200" dirty="0" smtClean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>
                <a:hlinkClick r:id="rId3"/>
              </a:rPr>
              <a:t>http://www.hilton.ru/hotels/doubletree-by-hilton-ekaterinburg/#</a:t>
            </a:r>
            <a:r>
              <a:rPr lang="en-US" sz="1200" dirty="0" smtClean="0">
                <a:hlinkClick r:id="rId3"/>
              </a:rPr>
              <a:t>location-and-transport</a:t>
            </a:r>
            <a:r>
              <a:rPr lang="en-US" sz="1200" dirty="0" smtClean="0"/>
              <a:t>  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/>
              <a:t>Время</a:t>
            </a:r>
            <a:r>
              <a:rPr lang="en-US" sz="1200" b="1" dirty="0"/>
              <a:t>:</a:t>
            </a:r>
            <a:r>
              <a:rPr lang="en-US" sz="1200" dirty="0" smtClean="0"/>
              <a:t> 14.00 – 19.00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Регистрация на мероприятие является обязательной! </a:t>
            </a:r>
            <a:r>
              <a:rPr lang="ru-RU" sz="1200" b="1" dirty="0" smtClean="0"/>
              <a:t> </a:t>
            </a:r>
            <a:br>
              <a:rPr lang="ru-RU" sz="1200" b="1" dirty="0" smtClean="0"/>
            </a:br>
            <a:r>
              <a:rPr lang="ru-RU" sz="1200" b="1" dirty="0" smtClean="0"/>
              <a:t>Для регистрации следует Отправить название компании, фамилии участников</a:t>
            </a:r>
            <a:r>
              <a:rPr lang="en-US" sz="1200" b="1" dirty="0" smtClean="0"/>
              <a:t> </a:t>
            </a:r>
            <a:r>
              <a:rPr lang="ru-RU" sz="1200" b="1" dirty="0" smtClean="0"/>
              <a:t>Гостевой Екатерине </a:t>
            </a:r>
            <a:r>
              <a:rPr lang="en-US" sz="1200" b="1" dirty="0" smtClean="0">
                <a:hlinkClick r:id="rId4"/>
              </a:rPr>
              <a:t>Ekaterina.Gosteva@canon.ru</a:t>
            </a:r>
            <a:r>
              <a:rPr lang="ru-RU" sz="1200" b="1" dirty="0" smtClean="0"/>
              <a:t>   </a:t>
            </a:r>
            <a:r>
              <a:rPr lang="ru-RU" sz="1200" dirty="0"/>
              <a:t>Со стороны компании может принять участие несколько человек.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275127" y="507533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2940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kv6T0Nx53U62xuuctF66xA"/>
</p:tagLst>
</file>

<file path=ppt/theme/theme1.xml><?xml version="1.0" encoding="utf-8"?>
<a:theme xmlns:a="http://schemas.openxmlformats.org/drawingml/2006/main" name="Canon Dark Grey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Canon Light Grey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non Light Grey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9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2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3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4_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Canon Dark Grey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non Deep Blue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anon Deep Orange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anon Yellow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anon Deep Pink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anon White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600"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8126E2DAFE74CA633D74339EFEB7D" ma:contentTypeVersion="0" ma:contentTypeDescription="Create a new document." ma:contentTypeScope="" ma:versionID="e90ac7bfb07622bf6e9d60f98f5c9a97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391590E-18E5-4FE9-9E2F-D0AB71EA3B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7AFBE8-B24B-4D85-8D93-47C0DDAAD5C9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1986565-6943-4E40-9649-66A46B5D3D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Canon 16x9 CAS PowerPoint Template</Template>
  <TotalTime>11662</TotalTime>
  <Words>12</Words>
  <Application>Microsoft Office PowerPoint</Application>
  <PresentationFormat>On-screen Show (16:9)</PresentationFormat>
  <Paragraphs>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Century Gothic</vt:lpstr>
      <vt:lpstr>DendaNew</vt:lpstr>
      <vt:lpstr>Canon Dark Grey</vt:lpstr>
      <vt:lpstr>Canon Light Grey</vt:lpstr>
      <vt:lpstr>Office Theme</vt:lpstr>
      <vt:lpstr>Office Theme</vt:lpstr>
      <vt:lpstr>Canon Deep Blue</vt:lpstr>
      <vt:lpstr>Canon Deep Orange</vt:lpstr>
      <vt:lpstr>Canon Yellow</vt:lpstr>
      <vt:lpstr>Canon Deep Pink</vt:lpstr>
      <vt:lpstr>Canon White</vt:lpstr>
      <vt:lpstr>デザインの設定</vt:lpstr>
      <vt:lpstr>Office Theme</vt:lpstr>
      <vt:lpstr>2_Canon Deep Pink</vt:lpstr>
      <vt:lpstr>3_Canon Deep Pink</vt:lpstr>
      <vt:lpstr>4_Canon Deep Pink</vt:lpstr>
      <vt:lpstr>5_Canon Deep Pink</vt:lpstr>
      <vt:lpstr>1_Canon Deep Pink</vt:lpstr>
      <vt:lpstr>6_Canon Deep Pink</vt:lpstr>
      <vt:lpstr>7_Canon Deep Pink</vt:lpstr>
      <vt:lpstr>2_Canon Light Grey</vt:lpstr>
      <vt:lpstr>8_Canon Deep Pink</vt:lpstr>
      <vt:lpstr>9_Canon Deep Pink</vt:lpstr>
      <vt:lpstr>10_Canon Deep Pink</vt:lpstr>
      <vt:lpstr>11_Canon Deep Pink</vt:lpstr>
      <vt:lpstr>12_Canon Deep Pink</vt:lpstr>
      <vt:lpstr>13_Canon Deep Pink</vt:lpstr>
      <vt:lpstr>14_Canon Deep Pink</vt:lpstr>
      <vt:lpstr>1_Canon Dark Grey</vt:lpstr>
      <vt:lpstr>think-cell Slide</vt:lpstr>
      <vt:lpstr>Семинар по печатающей технике Canon  в Екатеринбурге  24 августа, 2016 года</vt:lpstr>
      <vt:lpstr>Уважаемые партнеры!  Приглашаем Вас на семинар, посвящённый печатающей струйной и лазерной технике Canon PIXMA, I-Sensys, MAXIFY, который состоится в г. Екатеринбург,  24 августа 2016г.   В рамках семинара ВЫ сможете узнать о преимуществах и возможностях бизнеса с печатающей техникой Canon Познакомиться с новым ассортиментом, который был выпущен в 2016 году Разобраться в общей стратегии Canon по продвижению печатающей техники в России Узнать о текущих рыночных тенденциях и планах компании Canon  Лично задать интересующие вопросы и поделиться опытом с представителями компании: как отдела продаж, так и продуктового маркетинга Принять участие в демонстрации новых печатающих устройств  Дата мероприятия: 24 августа, 2016 года  Место проведения: DoubleTree by Hilton Hotel Ekaterinburg, зал Москва    просп. Ленина, 9A г. Екатеринбург  http://www.hilton.ru/hotels/doubletree-by-hilton-ekaterinburg/#location-and-transport    Время: 14.00 – 19.00   Регистрация на мероприятие является обязательной!   Для регистрации следует Отправить название компании, фамилии участников Гостевой Екатерине Ekaterina.Gosteva@canon.ru   Со стороны компании может принять участие несколько человек.       </vt:lpstr>
    </vt:vector>
  </TitlesOfParts>
  <Company>Canon Europe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Morris, P. - Peter -</dc:creator>
  <cp:lastModifiedBy>Yakhira, M. - Maria -</cp:lastModifiedBy>
  <cp:revision>979</cp:revision>
  <cp:lastPrinted>2016-05-11T08:47:10Z</cp:lastPrinted>
  <dcterms:created xsi:type="dcterms:W3CDTF">2014-12-22T10:59:58Z</dcterms:created>
  <dcterms:modified xsi:type="dcterms:W3CDTF">2016-08-12T10:55:29Z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0x0101007678126E2DAFE74CA633D74339EFEB7D</vt:lpwstr>
  </property>
</Properties>
</file>